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75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</p:sldIdLst>
  <p:sldSz cx="9144000" cy="6858000" type="screen4x3"/>
  <p:notesSz cx="6858000" cy="9144000"/>
  <p:photoAlbum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B6CD7-5C46-4A5A-AE80-001BDE137D54}" type="datetimeFigureOut">
              <a:rPr lang="zh-CN" altLang="en-US" smtClean="0"/>
              <a:t>2011/6/28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FA9E6-8960-469B-B4BB-529F59AC56D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B6CD7-5C46-4A5A-AE80-001BDE137D54}" type="datetimeFigureOut">
              <a:rPr lang="zh-CN" altLang="en-US" smtClean="0"/>
              <a:t>2011/6/28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FA9E6-8960-469B-B4BB-529F59AC56D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B6CD7-5C46-4A5A-AE80-001BDE137D54}" type="datetimeFigureOut">
              <a:rPr lang="zh-CN" altLang="en-US" smtClean="0"/>
              <a:t>2011/6/28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FA9E6-8960-469B-B4BB-529F59AC56D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B6CD7-5C46-4A5A-AE80-001BDE137D54}" type="datetimeFigureOut">
              <a:rPr lang="zh-CN" altLang="en-US" smtClean="0"/>
              <a:t>2011/6/28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FA9E6-8960-469B-B4BB-529F59AC56D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B6CD7-5C46-4A5A-AE80-001BDE137D54}" type="datetimeFigureOut">
              <a:rPr lang="zh-CN" altLang="en-US" smtClean="0"/>
              <a:t>2011/6/28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FA9E6-8960-469B-B4BB-529F59AC56D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B6CD7-5C46-4A5A-AE80-001BDE137D54}" type="datetimeFigureOut">
              <a:rPr lang="zh-CN" altLang="en-US" smtClean="0"/>
              <a:t>2011/6/28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FA9E6-8960-469B-B4BB-529F59AC56D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B6CD7-5C46-4A5A-AE80-001BDE137D54}" type="datetimeFigureOut">
              <a:rPr lang="zh-CN" altLang="en-US" smtClean="0"/>
              <a:t>2011/6/28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FA9E6-8960-469B-B4BB-529F59AC56D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B6CD7-5C46-4A5A-AE80-001BDE137D54}" type="datetimeFigureOut">
              <a:rPr lang="zh-CN" altLang="en-US" smtClean="0"/>
              <a:t>2011/6/28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FA9E6-8960-469B-B4BB-529F59AC56D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B6CD7-5C46-4A5A-AE80-001BDE137D54}" type="datetimeFigureOut">
              <a:rPr lang="zh-CN" altLang="en-US" smtClean="0"/>
              <a:t>2011/6/28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FA9E6-8960-469B-B4BB-529F59AC56D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B6CD7-5C46-4A5A-AE80-001BDE137D54}" type="datetimeFigureOut">
              <a:rPr lang="zh-CN" altLang="en-US" smtClean="0"/>
              <a:t>2011/6/28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FA9E6-8960-469B-B4BB-529F59AC56D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B6CD7-5C46-4A5A-AE80-001BDE137D54}" type="datetimeFigureOut">
              <a:rPr lang="zh-CN" altLang="en-US" smtClean="0"/>
              <a:t>2011/6/28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FA9E6-8960-469B-B4BB-529F59AC56D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3B6CD7-5C46-4A5A-AE80-001BDE137D54}" type="datetimeFigureOut">
              <a:rPr lang="zh-CN" altLang="en-US" smtClean="0"/>
              <a:t>2011/6/28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FFA9E6-8960-469B-B4BB-529F59AC56D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Windows 2008 IIS</a:t>
            </a:r>
            <a:r>
              <a:rPr lang="zh-CN" altLang="en-US" dirty="0" smtClean="0"/>
              <a:t>搭建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indows Server 2008 x64-2011-06-28-21-07-12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indows Server 2008 x64-2011-06-28-21-07-27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indows Server 2008 x64-2011-06-28-21-07-41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indows Server 2008 x64-2011-06-28-21-08-00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indows Server 2008 x64-2011-06-28-21-31-05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indows Server 2008 x64-2011-06-28-21-31-30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indows Server 2008 x64-2011-06-28-21-35-40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indows Server 2008 x64-2011-06-28-21-38-35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indows Server 2008 x64-2011-06-28-21-47-40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indows Server 2008 x64-2011-06-28-21-48-04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indows Server 2008 x64-2011-06-28-20-22-27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785786" y="5214950"/>
            <a:ext cx="1857388" cy="5715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indows Server 2008 x64-2011-06-28-21-49-55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indows Server 2008 x64-2011-06-28-21-49-41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indows Server 2008 x64-2011-06-28-21-58-03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indows Server 2008 x64-2011-06-28-21-58-42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indows Server 2008 x64-2011-06-28-21-59-17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indows Server 2008 x64-2011-06-28-21-59-30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indows Server 2008 x64-2011-06-28-21-59-58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indows Server 2008 x64-2011-06-28-22-00-04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indows Server 2008 x64-2011-06-28-22-00-43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indows Server 2008 x64-2011-06-28-22-00-58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indows Server 2008 x64-2011-06-28-20-22-56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indows Server 2008 x64-2011-06-28-22-02-25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indows Server 2008 x64-2011-06-28-22-04-44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indows Server 2008 x64-2011-06-28-22-05-17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1928794" y="3214686"/>
            <a:ext cx="2786082" cy="5715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indows Server 2008 x64-2011-06-28-22-06-50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2357422" y="2786058"/>
            <a:ext cx="3929090" cy="28575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indows Server 2008 x64-2011-06-28-22-08-05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indows Server 2008 x64-2011-06-28-22-08-23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indows Server 2008 x64-2011-06-28-22-09-22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indows Server 2008 x64-2011-06-28-22-10-03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2143108" y="3857628"/>
            <a:ext cx="3429024" cy="35719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indows Server 2008 x64-2011-06-28-22-11-03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7000892" y="2643182"/>
            <a:ext cx="1285884" cy="21431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indows Server 2008 x64-2011-06-28-22-11-16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3714744" y="2643182"/>
            <a:ext cx="1000132" cy="4286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indows Server 2008 x64-2011-06-28-20-24-41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indows Server 2008 x64-2011-06-28-22-11-36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6357950" y="2214554"/>
            <a:ext cx="1214446" cy="4286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indows Server 2008 x64-2011-06-28-22-11-46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indows Server 2008 x64-2011-06-28-22-12-04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indows Server 2008 x64-2011-06-28-22-14-30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1142976" y="214290"/>
            <a:ext cx="4000528" cy="357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indows Server 2008 x64-2011-06-28-22-14-56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indows Server 2008 x64-2011-06-28-22-15-36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214282" y="4572008"/>
            <a:ext cx="3429024" cy="4286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indows Server 2008 x64-2011-06-28-22-16-53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indows Server 2008 x64-2011-06-28-22-25-10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indows Server 2008 x64-2011-06-28-22-25-56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indows Server 2008 x64-2011-06-28-22-26-30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indows Server 2008 x64-2011-06-28-20-24-54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indows Server 2008 x64-2011-06-28-22-49-32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indows Server 2008 x64-2011-06-28-22-49-41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indows Server 2008 x64-2011-06-28-22-49-51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indows Server 2008 x64-2011-06-28-20-25-54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indows Server 2008 x64-2011-06-28-21-05-16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indows Server 2008 x64-2011-06-28-21-05-47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Windows Server 2008 x64-2011-06-28-21-06-25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4</Words>
  <Application>Microsoft Office PowerPoint</Application>
  <PresentationFormat>全屏显示(4:3)</PresentationFormat>
  <Paragraphs>1</Paragraphs>
  <Slides>52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53" baseType="lpstr">
      <vt:lpstr>Office 主题</vt:lpstr>
      <vt:lpstr>Windows 2008 IIS搭建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Windows 2008 IIS搭建</dc:title>
  <dc:creator>tigerjohn</dc:creator>
  <cp:lastModifiedBy>tigerjohn</cp:lastModifiedBy>
  <cp:revision>1</cp:revision>
  <dcterms:created xsi:type="dcterms:W3CDTF">2011-06-28T15:42:06Z</dcterms:created>
  <dcterms:modified xsi:type="dcterms:W3CDTF">2011-06-28T15:49:43Z</dcterms:modified>
</cp:coreProperties>
</file>